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1" r:id="rId6"/>
    <p:sldId id="262" r:id="rId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947C27-EE10-B920-A8AD-F0E1B69783C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8FDA789E-5F7B-AF92-1F8A-28F28C1DBC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1A947F7-F118-7D14-8EB6-01443137E01D}"/>
              </a:ext>
            </a:extLst>
          </p:cNvPr>
          <p:cNvSpPr>
            <a:spLocks noGrp="1"/>
          </p:cNvSpPr>
          <p:nvPr>
            <p:ph type="dt" sz="half" idx="10"/>
          </p:nvPr>
        </p:nvSpPr>
        <p:spPr/>
        <p:txBody>
          <a:bodyPr/>
          <a:lstStyle/>
          <a:p>
            <a:fld id="{887887DD-A4A8-476A-9BFB-07FFCEBD8461}" type="datetimeFigureOut">
              <a:rPr lang="cs-CZ" smtClean="0"/>
              <a:t>08.04.2024</a:t>
            </a:fld>
            <a:endParaRPr lang="cs-CZ"/>
          </a:p>
        </p:txBody>
      </p:sp>
      <p:sp>
        <p:nvSpPr>
          <p:cNvPr id="5" name="Zástupný symbol pro zápatí 4">
            <a:extLst>
              <a:ext uri="{FF2B5EF4-FFF2-40B4-BE49-F238E27FC236}">
                <a16:creationId xmlns:a16="http://schemas.microsoft.com/office/drawing/2014/main" id="{96AA39DB-1749-73BD-1E8C-CEAF5E30C2B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DDD1CF7-CD7F-A58F-5B76-70A792C5274D}"/>
              </a:ext>
            </a:extLst>
          </p:cNvPr>
          <p:cNvSpPr>
            <a:spLocks noGrp="1"/>
          </p:cNvSpPr>
          <p:nvPr>
            <p:ph type="sldNum" sz="quarter" idx="12"/>
          </p:nvPr>
        </p:nvSpPr>
        <p:spPr/>
        <p:txBody>
          <a:bodyPr/>
          <a:lstStyle/>
          <a:p>
            <a:fld id="{0C4544D1-381D-4408-BDB5-008FC8AA7074}" type="slidenum">
              <a:rPr lang="cs-CZ" smtClean="0"/>
              <a:t>‹#›</a:t>
            </a:fld>
            <a:endParaRPr lang="cs-CZ"/>
          </a:p>
        </p:txBody>
      </p:sp>
    </p:spTree>
    <p:extLst>
      <p:ext uri="{BB962C8B-B14F-4D97-AF65-F5344CB8AC3E}">
        <p14:creationId xmlns:p14="http://schemas.microsoft.com/office/powerpoint/2010/main" val="1985951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040B0C-F8D9-475E-A59D-43ACE6B3FA86}"/>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A10D02B-AA84-6DCC-729B-667101665E4C}"/>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E6DA7FD-CB61-FB02-A1F2-6BD3A337B2D0}"/>
              </a:ext>
            </a:extLst>
          </p:cNvPr>
          <p:cNvSpPr>
            <a:spLocks noGrp="1"/>
          </p:cNvSpPr>
          <p:nvPr>
            <p:ph type="dt" sz="half" idx="10"/>
          </p:nvPr>
        </p:nvSpPr>
        <p:spPr/>
        <p:txBody>
          <a:bodyPr/>
          <a:lstStyle/>
          <a:p>
            <a:fld id="{887887DD-A4A8-476A-9BFB-07FFCEBD8461}" type="datetimeFigureOut">
              <a:rPr lang="cs-CZ" smtClean="0"/>
              <a:t>08.04.2024</a:t>
            </a:fld>
            <a:endParaRPr lang="cs-CZ"/>
          </a:p>
        </p:txBody>
      </p:sp>
      <p:sp>
        <p:nvSpPr>
          <p:cNvPr id="5" name="Zástupný symbol pro zápatí 4">
            <a:extLst>
              <a:ext uri="{FF2B5EF4-FFF2-40B4-BE49-F238E27FC236}">
                <a16:creationId xmlns:a16="http://schemas.microsoft.com/office/drawing/2014/main" id="{5727057C-7421-315D-4BDB-5D54CF168E3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F5508BB-2599-77C5-4B07-16E3E75FADC2}"/>
              </a:ext>
            </a:extLst>
          </p:cNvPr>
          <p:cNvSpPr>
            <a:spLocks noGrp="1"/>
          </p:cNvSpPr>
          <p:nvPr>
            <p:ph type="sldNum" sz="quarter" idx="12"/>
          </p:nvPr>
        </p:nvSpPr>
        <p:spPr/>
        <p:txBody>
          <a:bodyPr/>
          <a:lstStyle/>
          <a:p>
            <a:fld id="{0C4544D1-381D-4408-BDB5-008FC8AA7074}" type="slidenum">
              <a:rPr lang="cs-CZ" smtClean="0"/>
              <a:t>‹#›</a:t>
            </a:fld>
            <a:endParaRPr lang="cs-CZ"/>
          </a:p>
        </p:txBody>
      </p:sp>
    </p:spTree>
    <p:extLst>
      <p:ext uri="{BB962C8B-B14F-4D97-AF65-F5344CB8AC3E}">
        <p14:creationId xmlns:p14="http://schemas.microsoft.com/office/powerpoint/2010/main" val="2468407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9B1B517-71B1-E7F8-F2EB-108D0E2E85C4}"/>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7F91205C-0EE3-E750-C0EE-E8BB967B632B}"/>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56A49CF-4685-21B2-B871-24CCC6D734B5}"/>
              </a:ext>
            </a:extLst>
          </p:cNvPr>
          <p:cNvSpPr>
            <a:spLocks noGrp="1"/>
          </p:cNvSpPr>
          <p:nvPr>
            <p:ph type="dt" sz="half" idx="10"/>
          </p:nvPr>
        </p:nvSpPr>
        <p:spPr/>
        <p:txBody>
          <a:bodyPr/>
          <a:lstStyle/>
          <a:p>
            <a:fld id="{887887DD-A4A8-476A-9BFB-07FFCEBD8461}" type="datetimeFigureOut">
              <a:rPr lang="cs-CZ" smtClean="0"/>
              <a:t>08.04.2024</a:t>
            </a:fld>
            <a:endParaRPr lang="cs-CZ"/>
          </a:p>
        </p:txBody>
      </p:sp>
      <p:sp>
        <p:nvSpPr>
          <p:cNvPr id="5" name="Zástupný symbol pro zápatí 4">
            <a:extLst>
              <a:ext uri="{FF2B5EF4-FFF2-40B4-BE49-F238E27FC236}">
                <a16:creationId xmlns:a16="http://schemas.microsoft.com/office/drawing/2014/main" id="{4696B2E7-2144-8B57-0722-F681CB7E8B8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F58D879-DD72-7EAA-08C7-D481E51FC96C}"/>
              </a:ext>
            </a:extLst>
          </p:cNvPr>
          <p:cNvSpPr>
            <a:spLocks noGrp="1"/>
          </p:cNvSpPr>
          <p:nvPr>
            <p:ph type="sldNum" sz="quarter" idx="12"/>
          </p:nvPr>
        </p:nvSpPr>
        <p:spPr/>
        <p:txBody>
          <a:bodyPr/>
          <a:lstStyle/>
          <a:p>
            <a:fld id="{0C4544D1-381D-4408-BDB5-008FC8AA7074}" type="slidenum">
              <a:rPr lang="cs-CZ" smtClean="0"/>
              <a:t>‹#›</a:t>
            </a:fld>
            <a:endParaRPr lang="cs-CZ"/>
          </a:p>
        </p:txBody>
      </p:sp>
    </p:spTree>
    <p:extLst>
      <p:ext uri="{BB962C8B-B14F-4D97-AF65-F5344CB8AC3E}">
        <p14:creationId xmlns:p14="http://schemas.microsoft.com/office/powerpoint/2010/main" val="595613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C0841B-FDB7-A945-F4E0-FF3655B0E32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2AC8EB3-52FB-A9EB-A467-4D8BCDC7CF92}"/>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C2D3EA3-E36E-38B3-3C19-AB14F2CA28FD}"/>
              </a:ext>
            </a:extLst>
          </p:cNvPr>
          <p:cNvSpPr>
            <a:spLocks noGrp="1"/>
          </p:cNvSpPr>
          <p:nvPr>
            <p:ph type="dt" sz="half" idx="10"/>
          </p:nvPr>
        </p:nvSpPr>
        <p:spPr/>
        <p:txBody>
          <a:bodyPr/>
          <a:lstStyle/>
          <a:p>
            <a:fld id="{887887DD-A4A8-476A-9BFB-07FFCEBD8461}" type="datetimeFigureOut">
              <a:rPr lang="cs-CZ" smtClean="0"/>
              <a:t>08.04.2024</a:t>
            </a:fld>
            <a:endParaRPr lang="cs-CZ"/>
          </a:p>
        </p:txBody>
      </p:sp>
      <p:sp>
        <p:nvSpPr>
          <p:cNvPr id="5" name="Zástupný symbol pro zápatí 4">
            <a:extLst>
              <a:ext uri="{FF2B5EF4-FFF2-40B4-BE49-F238E27FC236}">
                <a16:creationId xmlns:a16="http://schemas.microsoft.com/office/drawing/2014/main" id="{362CF3DD-0386-3C93-065E-FDA5EC084F2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2D56E3C-021A-59F1-43D4-E2C83363A7D0}"/>
              </a:ext>
            </a:extLst>
          </p:cNvPr>
          <p:cNvSpPr>
            <a:spLocks noGrp="1"/>
          </p:cNvSpPr>
          <p:nvPr>
            <p:ph type="sldNum" sz="quarter" idx="12"/>
          </p:nvPr>
        </p:nvSpPr>
        <p:spPr/>
        <p:txBody>
          <a:bodyPr/>
          <a:lstStyle/>
          <a:p>
            <a:fld id="{0C4544D1-381D-4408-BDB5-008FC8AA7074}" type="slidenum">
              <a:rPr lang="cs-CZ" smtClean="0"/>
              <a:t>‹#›</a:t>
            </a:fld>
            <a:endParaRPr lang="cs-CZ"/>
          </a:p>
        </p:txBody>
      </p:sp>
    </p:spTree>
    <p:extLst>
      <p:ext uri="{BB962C8B-B14F-4D97-AF65-F5344CB8AC3E}">
        <p14:creationId xmlns:p14="http://schemas.microsoft.com/office/powerpoint/2010/main" val="2755388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340D9B-7C8D-D2F5-9F23-A82AA40E80D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B925AA9-A61A-5099-2F52-28B5B76FF65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22D7AF7B-32CC-9AD9-FB31-153498F551D1}"/>
              </a:ext>
            </a:extLst>
          </p:cNvPr>
          <p:cNvSpPr>
            <a:spLocks noGrp="1"/>
          </p:cNvSpPr>
          <p:nvPr>
            <p:ph type="dt" sz="half" idx="10"/>
          </p:nvPr>
        </p:nvSpPr>
        <p:spPr/>
        <p:txBody>
          <a:bodyPr/>
          <a:lstStyle/>
          <a:p>
            <a:fld id="{887887DD-A4A8-476A-9BFB-07FFCEBD8461}" type="datetimeFigureOut">
              <a:rPr lang="cs-CZ" smtClean="0"/>
              <a:t>08.04.2024</a:t>
            </a:fld>
            <a:endParaRPr lang="cs-CZ"/>
          </a:p>
        </p:txBody>
      </p:sp>
      <p:sp>
        <p:nvSpPr>
          <p:cNvPr id="5" name="Zástupný symbol pro zápatí 4">
            <a:extLst>
              <a:ext uri="{FF2B5EF4-FFF2-40B4-BE49-F238E27FC236}">
                <a16:creationId xmlns:a16="http://schemas.microsoft.com/office/drawing/2014/main" id="{0DAAEF47-5032-78BB-C83B-961D96F9903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2445AE6-F640-EE4F-C152-BEA043470CB4}"/>
              </a:ext>
            </a:extLst>
          </p:cNvPr>
          <p:cNvSpPr>
            <a:spLocks noGrp="1"/>
          </p:cNvSpPr>
          <p:nvPr>
            <p:ph type="sldNum" sz="quarter" idx="12"/>
          </p:nvPr>
        </p:nvSpPr>
        <p:spPr/>
        <p:txBody>
          <a:bodyPr/>
          <a:lstStyle/>
          <a:p>
            <a:fld id="{0C4544D1-381D-4408-BDB5-008FC8AA7074}" type="slidenum">
              <a:rPr lang="cs-CZ" smtClean="0"/>
              <a:t>‹#›</a:t>
            </a:fld>
            <a:endParaRPr lang="cs-CZ"/>
          </a:p>
        </p:txBody>
      </p:sp>
    </p:spTree>
    <p:extLst>
      <p:ext uri="{BB962C8B-B14F-4D97-AF65-F5344CB8AC3E}">
        <p14:creationId xmlns:p14="http://schemas.microsoft.com/office/powerpoint/2010/main" val="356929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9BDCAF-917E-F0D8-9C84-4E9989110AE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5552449-67D6-7BAD-FE3F-0378506C5172}"/>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5018401-4C6F-37F2-D20F-72BA58A75F6A}"/>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2DB93B0-D28C-A28E-BC1D-B7985CCE4FC5}"/>
              </a:ext>
            </a:extLst>
          </p:cNvPr>
          <p:cNvSpPr>
            <a:spLocks noGrp="1"/>
          </p:cNvSpPr>
          <p:nvPr>
            <p:ph type="dt" sz="half" idx="10"/>
          </p:nvPr>
        </p:nvSpPr>
        <p:spPr/>
        <p:txBody>
          <a:bodyPr/>
          <a:lstStyle/>
          <a:p>
            <a:fld id="{887887DD-A4A8-476A-9BFB-07FFCEBD8461}" type="datetimeFigureOut">
              <a:rPr lang="cs-CZ" smtClean="0"/>
              <a:t>08.04.2024</a:t>
            </a:fld>
            <a:endParaRPr lang="cs-CZ"/>
          </a:p>
        </p:txBody>
      </p:sp>
      <p:sp>
        <p:nvSpPr>
          <p:cNvPr id="6" name="Zástupný symbol pro zápatí 5">
            <a:extLst>
              <a:ext uri="{FF2B5EF4-FFF2-40B4-BE49-F238E27FC236}">
                <a16:creationId xmlns:a16="http://schemas.microsoft.com/office/drawing/2014/main" id="{7747831B-898D-F08F-0AD6-8D3445CF3D6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93CA53A-D405-B79A-181E-9634FC76676E}"/>
              </a:ext>
            </a:extLst>
          </p:cNvPr>
          <p:cNvSpPr>
            <a:spLocks noGrp="1"/>
          </p:cNvSpPr>
          <p:nvPr>
            <p:ph type="sldNum" sz="quarter" idx="12"/>
          </p:nvPr>
        </p:nvSpPr>
        <p:spPr/>
        <p:txBody>
          <a:bodyPr/>
          <a:lstStyle/>
          <a:p>
            <a:fld id="{0C4544D1-381D-4408-BDB5-008FC8AA7074}" type="slidenum">
              <a:rPr lang="cs-CZ" smtClean="0"/>
              <a:t>‹#›</a:t>
            </a:fld>
            <a:endParaRPr lang="cs-CZ"/>
          </a:p>
        </p:txBody>
      </p:sp>
    </p:spTree>
    <p:extLst>
      <p:ext uri="{BB962C8B-B14F-4D97-AF65-F5344CB8AC3E}">
        <p14:creationId xmlns:p14="http://schemas.microsoft.com/office/powerpoint/2010/main" val="402361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39CCB9-A1A4-D94C-41FC-D893A1E6DE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26F334E4-5A87-4600-0D5D-68D28F80AF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2200E7F-04FC-A0EB-7825-E776DF7E6013}"/>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4BAC27E-D318-D8C0-E0CD-EB3AB4159B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40DF9D7A-765D-C314-C25D-425D95BF1977}"/>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AC78B18-7FDF-88C6-2011-895555E9E583}"/>
              </a:ext>
            </a:extLst>
          </p:cNvPr>
          <p:cNvSpPr>
            <a:spLocks noGrp="1"/>
          </p:cNvSpPr>
          <p:nvPr>
            <p:ph type="dt" sz="half" idx="10"/>
          </p:nvPr>
        </p:nvSpPr>
        <p:spPr/>
        <p:txBody>
          <a:bodyPr/>
          <a:lstStyle/>
          <a:p>
            <a:fld id="{887887DD-A4A8-476A-9BFB-07FFCEBD8461}" type="datetimeFigureOut">
              <a:rPr lang="cs-CZ" smtClean="0"/>
              <a:t>08.04.2024</a:t>
            </a:fld>
            <a:endParaRPr lang="cs-CZ"/>
          </a:p>
        </p:txBody>
      </p:sp>
      <p:sp>
        <p:nvSpPr>
          <p:cNvPr id="8" name="Zástupný symbol pro zápatí 7">
            <a:extLst>
              <a:ext uri="{FF2B5EF4-FFF2-40B4-BE49-F238E27FC236}">
                <a16:creationId xmlns:a16="http://schemas.microsoft.com/office/drawing/2014/main" id="{A9486290-7F72-07E4-CEE5-327358295CB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4BFA93B-4342-AC6D-119B-A407BD5A3D54}"/>
              </a:ext>
            </a:extLst>
          </p:cNvPr>
          <p:cNvSpPr>
            <a:spLocks noGrp="1"/>
          </p:cNvSpPr>
          <p:nvPr>
            <p:ph type="sldNum" sz="quarter" idx="12"/>
          </p:nvPr>
        </p:nvSpPr>
        <p:spPr/>
        <p:txBody>
          <a:bodyPr/>
          <a:lstStyle/>
          <a:p>
            <a:fld id="{0C4544D1-381D-4408-BDB5-008FC8AA7074}" type="slidenum">
              <a:rPr lang="cs-CZ" smtClean="0"/>
              <a:t>‹#›</a:t>
            </a:fld>
            <a:endParaRPr lang="cs-CZ"/>
          </a:p>
        </p:txBody>
      </p:sp>
    </p:spTree>
    <p:extLst>
      <p:ext uri="{BB962C8B-B14F-4D97-AF65-F5344CB8AC3E}">
        <p14:creationId xmlns:p14="http://schemas.microsoft.com/office/powerpoint/2010/main" val="375225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2485AA-57A3-E1F3-9E95-0EBCC9569E5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80FD1616-073B-5A26-3AC5-FF90ADEB1B74}"/>
              </a:ext>
            </a:extLst>
          </p:cNvPr>
          <p:cNvSpPr>
            <a:spLocks noGrp="1"/>
          </p:cNvSpPr>
          <p:nvPr>
            <p:ph type="dt" sz="half" idx="10"/>
          </p:nvPr>
        </p:nvSpPr>
        <p:spPr/>
        <p:txBody>
          <a:bodyPr/>
          <a:lstStyle/>
          <a:p>
            <a:fld id="{887887DD-A4A8-476A-9BFB-07FFCEBD8461}" type="datetimeFigureOut">
              <a:rPr lang="cs-CZ" smtClean="0"/>
              <a:t>08.04.2024</a:t>
            </a:fld>
            <a:endParaRPr lang="cs-CZ"/>
          </a:p>
        </p:txBody>
      </p:sp>
      <p:sp>
        <p:nvSpPr>
          <p:cNvPr id="4" name="Zástupný symbol pro zápatí 3">
            <a:extLst>
              <a:ext uri="{FF2B5EF4-FFF2-40B4-BE49-F238E27FC236}">
                <a16:creationId xmlns:a16="http://schemas.microsoft.com/office/drawing/2014/main" id="{95CB3266-02EF-0A44-3865-2901D8AAC32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9D599B1-DEAE-FA1D-4F7C-16D6A37C097F}"/>
              </a:ext>
            </a:extLst>
          </p:cNvPr>
          <p:cNvSpPr>
            <a:spLocks noGrp="1"/>
          </p:cNvSpPr>
          <p:nvPr>
            <p:ph type="sldNum" sz="quarter" idx="12"/>
          </p:nvPr>
        </p:nvSpPr>
        <p:spPr/>
        <p:txBody>
          <a:bodyPr/>
          <a:lstStyle/>
          <a:p>
            <a:fld id="{0C4544D1-381D-4408-BDB5-008FC8AA7074}" type="slidenum">
              <a:rPr lang="cs-CZ" smtClean="0"/>
              <a:t>‹#›</a:t>
            </a:fld>
            <a:endParaRPr lang="cs-CZ"/>
          </a:p>
        </p:txBody>
      </p:sp>
    </p:spTree>
    <p:extLst>
      <p:ext uri="{BB962C8B-B14F-4D97-AF65-F5344CB8AC3E}">
        <p14:creationId xmlns:p14="http://schemas.microsoft.com/office/powerpoint/2010/main" val="181966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B112F8C-93F5-D896-ECE2-535BCE5EA2F3}"/>
              </a:ext>
            </a:extLst>
          </p:cNvPr>
          <p:cNvSpPr>
            <a:spLocks noGrp="1"/>
          </p:cNvSpPr>
          <p:nvPr>
            <p:ph type="dt" sz="half" idx="10"/>
          </p:nvPr>
        </p:nvSpPr>
        <p:spPr/>
        <p:txBody>
          <a:bodyPr/>
          <a:lstStyle/>
          <a:p>
            <a:fld id="{887887DD-A4A8-476A-9BFB-07FFCEBD8461}" type="datetimeFigureOut">
              <a:rPr lang="cs-CZ" smtClean="0"/>
              <a:t>08.04.2024</a:t>
            </a:fld>
            <a:endParaRPr lang="cs-CZ"/>
          </a:p>
        </p:txBody>
      </p:sp>
      <p:sp>
        <p:nvSpPr>
          <p:cNvPr id="3" name="Zástupný symbol pro zápatí 2">
            <a:extLst>
              <a:ext uri="{FF2B5EF4-FFF2-40B4-BE49-F238E27FC236}">
                <a16:creationId xmlns:a16="http://schemas.microsoft.com/office/drawing/2014/main" id="{F66D419A-B9DC-933C-7FAF-A3E725437DB9}"/>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36B64D4-3943-1E58-63BF-529918D629BB}"/>
              </a:ext>
            </a:extLst>
          </p:cNvPr>
          <p:cNvSpPr>
            <a:spLocks noGrp="1"/>
          </p:cNvSpPr>
          <p:nvPr>
            <p:ph type="sldNum" sz="quarter" idx="12"/>
          </p:nvPr>
        </p:nvSpPr>
        <p:spPr/>
        <p:txBody>
          <a:bodyPr/>
          <a:lstStyle/>
          <a:p>
            <a:fld id="{0C4544D1-381D-4408-BDB5-008FC8AA7074}" type="slidenum">
              <a:rPr lang="cs-CZ" smtClean="0"/>
              <a:t>‹#›</a:t>
            </a:fld>
            <a:endParaRPr lang="cs-CZ"/>
          </a:p>
        </p:txBody>
      </p:sp>
    </p:spTree>
    <p:extLst>
      <p:ext uri="{BB962C8B-B14F-4D97-AF65-F5344CB8AC3E}">
        <p14:creationId xmlns:p14="http://schemas.microsoft.com/office/powerpoint/2010/main" val="1243258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A0B4AF-953E-CEF7-6ADE-A0347D02498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789E11C2-C7C4-54C7-5972-6E38890721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B0293B21-DD1B-3033-E360-3F1BCA80C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6C3897E-3A01-7058-FE0C-A71F237EC6C1}"/>
              </a:ext>
            </a:extLst>
          </p:cNvPr>
          <p:cNvSpPr>
            <a:spLocks noGrp="1"/>
          </p:cNvSpPr>
          <p:nvPr>
            <p:ph type="dt" sz="half" idx="10"/>
          </p:nvPr>
        </p:nvSpPr>
        <p:spPr/>
        <p:txBody>
          <a:bodyPr/>
          <a:lstStyle/>
          <a:p>
            <a:fld id="{887887DD-A4A8-476A-9BFB-07FFCEBD8461}" type="datetimeFigureOut">
              <a:rPr lang="cs-CZ" smtClean="0"/>
              <a:t>08.04.2024</a:t>
            </a:fld>
            <a:endParaRPr lang="cs-CZ"/>
          </a:p>
        </p:txBody>
      </p:sp>
      <p:sp>
        <p:nvSpPr>
          <p:cNvPr id="6" name="Zástupný symbol pro zápatí 5">
            <a:extLst>
              <a:ext uri="{FF2B5EF4-FFF2-40B4-BE49-F238E27FC236}">
                <a16:creationId xmlns:a16="http://schemas.microsoft.com/office/drawing/2014/main" id="{B2F4C23E-B645-A81D-5D15-02CE8301C0B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8321726-E3C7-90A2-C152-C2EAA5BC92CF}"/>
              </a:ext>
            </a:extLst>
          </p:cNvPr>
          <p:cNvSpPr>
            <a:spLocks noGrp="1"/>
          </p:cNvSpPr>
          <p:nvPr>
            <p:ph type="sldNum" sz="quarter" idx="12"/>
          </p:nvPr>
        </p:nvSpPr>
        <p:spPr/>
        <p:txBody>
          <a:bodyPr/>
          <a:lstStyle/>
          <a:p>
            <a:fld id="{0C4544D1-381D-4408-BDB5-008FC8AA7074}" type="slidenum">
              <a:rPr lang="cs-CZ" smtClean="0"/>
              <a:t>‹#›</a:t>
            </a:fld>
            <a:endParaRPr lang="cs-CZ"/>
          </a:p>
        </p:txBody>
      </p:sp>
    </p:spTree>
    <p:extLst>
      <p:ext uri="{BB962C8B-B14F-4D97-AF65-F5344CB8AC3E}">
        <p14:creationId xmlns:p14="http://schemas.microsoft.com/office/powerpoint/2010/main" val="1663491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6F10A7-75B6-060C-B081-42052763FD8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ABE87113-D8C5-F3FC-6664-044AB2F676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1CC601F7-CD24-E5C0-F9AC-92398C31A9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C098461-9C5B-C96A-A26C-1DB290AEDDD4}"/>
              </a:ext>
            </a:extLst>
          </p:cNvPr>
          <p:cNvSpPr>
            <a:spLocks noGrp="1"/>
          </p:cNvSpPr>
          <p:nvPr>
            <p:ph type="dt" sz="half" idx="10"/>
          </p:nvPr>
        </p:nvSpPr>
        <p:spPr/>
        <p:txBody>
          <a:bodyPr/>
          <a:lstStyle/>
          <a:p>
            <a:fld id="{887887DD-A4A8-476A-9BFB-07FFCEBD8461}" type="datetimeFigureOut">
              <a:rPr lang="cs-CZ" smtClean="0"/>
              <a:t>08.04.2024</a:t>
            </a:fld>
            <a:endParaRPr lang="cs-CZ"/>
          </a:p>
        </p:txBody>
      </p:sp>
      <p:sp>
        <p:nvSpPr>
          <p:cNvPr id="6" name="Zástupný symbol pro zápatí 5">
            <a:extLst>
              <a:ext uri="{FF2B5EF4-FFF2-40B4-BE49-F238E27FC236}">
                <a16:creationId xmlns:a16="http://schemas.microsoft.com/office/drawing/2014/main" id="{42BF016D-DE99-B2F1-9621-B29F77442C5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F41809A-60AF-F67C-0F66-B5156D0A874B}"/>
              </a:ext>
            </a:extLst>
          </p:cNvPr>
          <p:cNvSpPr>
            <a:spLocks noGrp="1"/>
          </p:cNvSpPr>
          <p:nvPr>
            <p:ph type="sldNum" sz="quarter" idx="12"/>
          </p:nvPr>
        </p:nvSpPr>
        <p:spPr/>
        <p:txBody>
          <a:bodyPr/>
          <a:lstStyle/>
          <a:p>
            <a:fld id="{0C4544D1-381D-4408-BDB5-008FC8AA7074}" type="slidenum">
              <a:rPr lang="cs-CZ" smtClean="0"/>
              <a:t>‹#›</a:t>
            </a:fld>
            <a:endParaRPr lang="cs-CZ"/>
          </a:p>
        </p:txBody>
      </p:sp>
    </p:spTree>
    <p:extLst>
      <p:ext uri="{BB962C8B-B14F-4D97-AF65-F5344CB8AC3E}">
        <p14:creationId xmlns:p14="http://schemas.microsoft.com/office/powerpoint/2010/main" val="3788110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08A2B546-6FEC-B76B-66DE-DECD6B1924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9EC9C019-A2BF-8E6F-7B80-D46C13309E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28C705A-8776-341A-EB85-787AA93316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87887DD-A4A8-476A-9BFB-07FFCEBD8461}" type="datetimeFigureOut">
              <a:rPr lang="cs-CZ" smtClean="0"/>
              <a:t>08.04.2024</a:t>
            </a:fld>
            <a:endParaRPr lang="cs-CZ"/>
          </a:p>
        </p:txBody>
      </p:sp>
      <p:sp>
        <p:nvSpPr>
          <p:cNvPr id="5" name="Zástupný symbol pro zápatí 4">
            <a:extLst>
              <a:ext uri="{FF2B5EF4-FFF2-40B4-BE49-F238E27FC236}">
                <a16:creationId xmlns:a16="http://schemas.microsoft.com/office/drawing/2014/main" id="{ECB33209-CC42-9EBF-4799-EBBC8F93DF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cs-CZ"/>
          </a:p>
        </p:txBody>
      </p:sp>
      <p:sp>
        <p:nvSpPr>
          <p:cNvPr id="6" name="Zástupný symbol pro číslo snímku 5">
            <a:extLst>
              <a:ext uri="{FF2B5EF4-FFF2-40B4-BE49-F238E27FC236}">
                <a16:creationId xmlns:a16="http://schemas.microsoft.com/office/drawing/2014/main" id="{846CB1AE-0139-2AF0-806C-C9119A12D8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C4544D1-381D-4408-BDB5-008FC8AA7074}" type="slidenum">
              <a:rPr lang="cs-CZ" smtClean="0"/>
              <a:t>‹#›</a:t>
            </a:fld>
            <a:endParaRPr lang="cs-CZ"/>
          </a:p>
        </p:txBody>
      </p:sp>
    </p:spTree>
    <p:extLst>
      <p:ext uri="{BB962C8B-B14F-4D97-AF65-F5344CB8AC3E}">
        <p14:creationId xmlns:p14="http://schemas.microsoft.com/office/powerpoint/2010/main" val="3090559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7000"/>
            <a:lum/>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E2CB0C-5CDC-45FC-D9AE-1C4A80D2D987}"/>
              </a:ext>
            </a:extLst>
          </p:cNvPr>
          <p:cNvSpPr>
            <a:spLocks noGrp="1"/>
          </p:cNvSpPr>
          <p:nvPr>
            <p:ph type="ctrTitle"/>
          </p:nvPr>
        </p:nvSpPr>
        <p:spPr>
          <a:xfrm>
            <a:off x="1524000" y="2235200"/>
            <a:ext cx="9144000" cy="2387600"/>
          </a:xfrm>
        </p:spPr>
        <p:txBody>
          <a:bodyPr>
            <a:normAutofit/>
          </a:bodyPr>
          <a:lstStyle/>
          <a:p>
            <a:r>
              <a:rPr lang="en-US" sz="8000" b="1" dirty="0">
                <a:solidFill>
                  <a:schemeClr val="bg1"/>
                </a:solidFill>
              </a:rPr>
              <a:t>Corporate Social Responsibility</a:t>
            </a:r>
            <a:endParaRPr lang="cs-CZ" b="1" dirty="0">
              <a:solidFill>
                <a:schemeClr val="bg1"/>
              </a:solidFill>
            </a:endParaRPr>
          </a:p>
        </p:txBody>
      </p:sp>
      <p:pic>
        <p:nvPicPr>
          <p:cNvPr id="4" name="Obrázek 3" descr="Obsah obrázku Grafika, logo, grafický design, snímek obrazovky&#10;&#10;Popis byl vytvořen automaticky">
            <a:extLst>
              <a:ext uri="{FF2B5EF4-FFF2-40B4-BE49-F238E27FC236}">
                <a16:creationId xmlns:a16="http://schemas.microsoft.com/office/drawing/2014/main" id="{56C0358D-3E36-F054-CA53-BD2B8658BE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178" y="415954"/>
            <a:ext cx="3048000" cy="635000"/>
          </a:xfrm>
          <a:prstGeom prst="rect">
            <a:avLst/>
          </a:prstGeom>
        </p:spPr>
      </p:pic>
    </p:spTree>
    <p:extLst>
      <p:ext uri="{BB962C8B-B14F-4D97-AF65-F5344CB8AC3E}">
        <p14:creationId xmlns:p14="http://schemas.microsoft.com/office/powerpoint/2010/main" val="1862637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995BB9-B02F-3795-7FFA-CAA539C1267A}"/>
              </a:ext>
            </a:extLst>
          </p:cNvPr>
          <p:cNvSpPr>
            <a:spLocks noGrp="1"/>
          </p:cNvSpPr>
          <p:nvPr>
            <p:ph type="title"/>
          </p:nvPr>
        </p:nvSpPr>
        <p:spPr/>
        <p:txBody>
          <a:bodyPr/>
          <a:lstStyle/>
          <a:p>
            <a:r>
              <a:rPr lang="cs-CZ" sz="4400" dirty="0" err="1">
                <a:solidFill>
                  <a:srgbClr val="002060"/>
                </a:solidFill>
              </a:rPr>
              <a:t>Our</a:t>
            </a:r>
            <a:r>
              <a:rPr lang="cs-CZ" sz="4400" dirty="0">
                <a:solidFill>
                  <a:srgbClr val="002060"/>
                </a:solidFill>
              </a:rPr>
              <a:t> CSR </a:t>
            </a:r>
            <a:r>
              <a:rPr lang="cs-CZ" sz="4400" dirty="0" err="1">
                <a:solidFill>
                  <a:srgbClr val="002060"/>
                </a:solidFill>
              </a:rPr>
              <a:t>Statement</a:t>
            </a:r>
            <a:endParaRPr lang="cs-CZ" dirty="0">
              <a:solidFill>
                <a:srgbClr val="002060"/>
              </a:solidFill>
            </a:endParaRPr>
          </a:p>
        </p:txBody>
      </p:sp>
      <p:sp>
        <p:nvSpPr>
          <p:cNvPr id="3" name="Zástupný obsah 2">
            <a:extLst>
              <a:ext uri="{FF2B5EF4-FFF2-40B4-BE49-F238E27FC236}">
                <a16:creationId xmlns:a16="http://schemas.microsoft.com/office/drawing/2014/main" id="{7B47DB61-C74D-3887-4773-814C2C67BC51}"/>
              </a:ext>
            </a:extLst>
          </p:cNvPr>
          <p:cNvSpPr>
            <a:spLocks noGrp="1"/>
          </p:cNvSpPr>
          <p:nvPr>
            <p:ph idx="1"/>
          </p:nvPr>
        </p:nvSpPr>
        <p:spPr/>
        <p:txBody>
          <a:bodyPr/>
          <a:lstStyle/>
          <a:p>
            <a:r>
              <a:rPr lang="en-US" dirty="0"/>
              <a:t>At</a:t>
            </a:r>
            <a:r>
              <a:rPr lang="cs-CZ" dirty="0"/>
              <a:t> MCTS s.r.o.</a:t>
            </a:r>
            <a:r>
              <a:rPr lang="en-US" dirty="0"/>
              <a:t>, we are committed to supporting sustainable development and upholding ethical and social values. Our corporate social responsibility is not just an obligation but the foundation of our business and how we contribute to the prosperity and well-being of our employees, customers, and the communities where we operate.</a:t>
            </a:r>
          </a:p>
        </p:txBody>
      </p:sp>
      <p:pic>
        <p:nvPicPr>
          <p:cNvPr id="4" name="Obrázek 3" descr="Obsah obrázku Grafika, logo, grafický design, snímek obrazovky&#10;&#10;Popis byl vytvořen automaticky">
            <a:extLst>
              <a:ext uri="{FF2B5EF4-FFF2-40B4-BE49-F238E27FC236}">
                <a16:creationId xmlns:a16="http://schemas.microsoft.com/office/drawing/2014/main" id="{04DCE6CC-0446-B1D6-6704-2024F1D3C6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17918" y="6311900"/>
            <a:ext cx="1851408" cy="385710"/>
          </a:xfrm>
          <a:prstGeom prst="rect">
            <a:avLst/>
          </a:prstGeom>
        </p:spPr>
      </p:pic>
    </p:spTree>
    <p:extLst>
      <p:ext uri="{BB962C8B-B14F-4D97-AF65-F5344CB8AC3E}">
        <p14:creationId xmlns:p14="http://schemas.microsoft.com/office/powerpoint/2010/main" val="109128039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995BB9-B02F-3795-7FFA-CAA539C1267A}"/>
              </a:ext>
            </a:extLst>
          </p:cNvPr>
          <p:cNvSpPr>
            <a:spLocks noGrp="1"/>
          </p:cNvSpPr>
          <p:nvPr>
            <p:ph type="title"/>
          </p:nvPr>
        </p:nvSpPr>
        <p:spPr/>
        <p:txBody>
          <a:bodyPr/>
          <a:lstStyle/>
          <a:p>
            <a:r>
              <a:rPr lang="cs-CZ" dirty="0" err="1">
                <a:solidFill>
                  <a:srgbClr val="002060"/>
                </a:solidFill>
              </a:rPr>
              <a:t>Core</a:t>
            </a:r>
            <a:r>
              <a:rPr lang="cs-CZ" dirty="0">
                <a:solidFill>
                  <a:srgbClr val="002060"/>
                </a:solidFill>
              </a:rPr>
              <a:t> </a:t>
            </a:r>
            <a:r>
              <a:rPr lang="cs-CZ" dirty="0" err="1">
                <a:solidFill>
                  <a:srgbClr val="002060"/>
                </a:solidFill>
              </a:rPr>
              <a:t>Values</a:t>
            </a:r>
            <a:endParaRPr lang="en-US" sz="4400" dirty="0">
              <a:solidFill>
                <a:srgbClr val="002060"/>
              </a:solidFill>
            </a:endParaRPr>
          </a:p>
        </p:txBody>
      </p:sp>
      <p:sp>
        <p:nvSpPr>
          <p:cNvPr id="3" name="Zástupný obsah 2">
            <a:extLst>
              <a:ext uri="{FF2B5EF4-FFF2-40B4-BE49-F238E27FC236}">
                <a16:creationId xmlns:a16="http://schemas.microsoft.com/office/drawing/2014/main" id="{7B47DB61-C74D-3887-4773-814C2C67BC51}"/>
              </a:ext>
            </a:extLst>
          </p:cNvPr>
          <p:cNvSpPr>
            <a:spLocks noGrp="1"/>
          </p:cNvSpPr>
          <p:nvPr>
            <p:ph idx="1"/>
          </p:nvPr>
        </p:nvSpPr>
        <p:spPr/>
        <p:txBody>
          <a:bodyPr>
            <a:normAutofit/>
          </a:bodyPr>
          <a:lstStyle/>
          <a:p>
            <a:pPr>
              <a:buFont typeface="Arial" panose="020B0604020202020204" pitchFamily="34" charset="0"/>
              <a:buChar char="•"/>
            </a:pPr>
            <a:r>
              <a:rPr lang="en-US" b="1" dirty="0"/>
              <a:t>Innovation and Quality</a:t>
            </a:r>
            <a:r>
              <a:rPr lang="en-US" dirty="0"/>
              <a:t>: We strive for constant innovation and deliver high-quality products and services that meet our customers' needs.</a:t>
            </a:r>
          </a:p>
          <a:p>
            <a:pPr>
              <a:buFont typeface="Arial" panose="020B0604020202020204" pitchFamily="34" charset="0"/>
              <a:buChar char="•"/>
            </a:pPr>
            <a:r>
              <a:rPr lang="en-US" b="1" dirty="0"/>
              <a:t>Respect and Trust</a:t>
            </a:r>
            <a:r>
              <a:rPr lang="en-US" dirty="0"/>
              <a:t>: We respect the needs, values, and diversity of our employees, customers, and communities, fostering trust and mutual respect.</a:t>
            </a:r>
          </a:p>
          <a:p>
            <a:pPr>
              <a:buFont typeface="Arial" panose="020B0604020202020204" pitchFamily="34" charset="0"/>
              <a:buChar char="•"/>
            </a:pPr>
            <a:r>
              <a:rPr lang="en-US" b="1" dirty="0"/>
              <a:t>Sustainability and Environmental Protection</a:t>
            </a:r>
            <a:r>
              <a:rPr lang="en-US" dirty="0"/>
              <a:t>: We work to minimize our ecological footprint and protect the environment through eco-friendly practices and innovative solutions.</a:t>
            </a:r>
          </a:p>
        </p:txBody>
      </p:sp>
      <p:pic>
        <p:nvPicPr>
          <p:cNvPr id="4" name="Obrázek 3" descr="Obsah obrázku Grafika, logo, grafický design, snímek obrazovky&#10;&#10;Popis byl vytvořen automaticky">
            <a:extLst>
              <a:ext uri="{FF2B5EF4-FFF2-40B4-BE49-F238E27FC236}">
                <a16:creationId xmlns:a16="http://schemas.microsoft.com/office/drawing/2014/main" id="{7955F2A9-7CB2-57CA-5D8A-58E34062D1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17918" y="6311900"/>
            <a:ext cx="1851408" cy="385710"/>
          </a:xfrm>
          <a:prstGeom prst="rect">
            <a:avLst/>
          </a:prstGeom>
        </p:spPr>
      </p:pic>
    </p:spTree>
    <p:extLst>
      <p:ext uri="{BB962C8B-B14F-4D97-AF65-F5344CB8AC3E}">
        <p14:creationId xmlns:p14="http://schemas.microsoft.com/office/powerpoint/2010/main" val="36337196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995BB9-B02F-3795-7FFA-CAA539C1267A}"/>
              </a:ext>
            </a:extLst>
          </p:cNvPr>
          <p:cNvSpPr>
            <a:spLocks noGrp="1"/>
          </p:cNvSpPr>
          <p:nvPr>
            <p:ph type="title"/>
          </p:nvPr>
        </p:nvSpPr>
        <p:spPr/>
        <p:txBody>
          <a:bodyPr/>
          <a:lstStyle/>
          <a:p>
            <a:r>
              <a:rPr lang="cs-CZ" dirty="0">
                <a:solidFill>
                  <a:srgbClr val="002060"/>
                </a:solidFill>
              </a:rPr>
              <a:t>CSR </a:t>
            </a:r>
            <a:r>
              <a:rPr lang="cs-CZ" dirty="0" err="1">
                <a:solidFill>
                  <a:srgbClr val="002060"/>
                </a:solidFill>
              </a:rPr>
              <a:t>Initiatives</a:t>
            </a:r>
            <a:r>
              <a:rPr lang="cs-CZ" dirty="0">
                <a:solidFill>
                  <a:srgbClr val="002060"/>
                </a:solidFill>
              </a:rPr>
              <a:t> </a:t>
            </a:r>
            <a:endParaRPr lang="en-US" sz="4400" dirty="0">
              <a:solidFill>
                <a:srgbClr val="002060"/>
              </a:solidFill>
            </a:endParaRPr>
          </a:p>
        </p:txBody>
      </p:sp>
      <p:pic>
        <p:nvPicPr>
          <p:cNvPr id="4" name="Obrázek 3" descr="Obsah obrázku Grafika, logo, grafický design, snímek obrazovky&#10;&#10;Popis byl vytvořen automaticky">
            <a:extLst>
              <a:ext uri="{FF2B5EF4-FFF2-40B4-BE49-F238E27FC236}">
                <a16:creationId xmlns:a16="http://schemas.microsoft.com/office/drawing/2014/main" id="{7955F2A9-7CB2-57CA-5D8A-58E34062D1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17918" y="6311900"/>
            <a:ext cx="1851408" cy="385710"/>
          </a:xfrm>
          <a:prstGeom prst="rect">
            <a:avLst/>
          </a:prstGeom>
        </p:spPr>
      </p:pic>
      <p:sp>
        <p:nvSpPr>
          <p:cNvPr id="14" name="Rectangle 8">
            <a:extLst>
              <a:ext uri="{FF2B5EF4-FFF2-40B4-BE49-F238E27FC236}">
                <a16:creationId xmlns:a16="http://schemas.microsoft.com/office/drawing/2014/main" id="{E8FC0F84-92B8-E5BD-4068-34E717B4897E}"/>
              </a:ext>
            </a:extLst>
          </p:cNvPr>
          <p:cNvSpPr>
            <a:spLocks noGrp="1" noChangeArrowheads="1"/>
          </p:cNvSpPr>
          <p:nvPr>
            <p:ph idx="1"/>
          </p:nvPr>
        </p:nvSpPr>
        <p:spPr bwMode="auto">
          <a:xfrm>
            <a:off x="838200" y="1690688"/>
            <a:ext cx="10436258" cy="4229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buFont typeface="+mj-lt"/>
              <a:buAutoNum type="arabicPeriod"/>
            </a:pPr>
            <a:r>
              <a:rPr lang="en-US" b="1" dirty="0"/>
              <a:t>Education and </a:t>
            </a:r>
            <a:r>
              <a:rPr lang="en-US" b="1" dirty="0" err="1"/>
              <a:t>Developmen</a:t>
            </a:r>
            <a:r>
              <a:rPr lang="cs-CZ" b="1" dirty="0"/>
              <a:t>t</a:t>
            </a:r>
            <a:r>
              <a:rPr lang="en-US" dirty="0"/>
              <a:t>: We invest in employee training and development programs, as well as support educational projects in the communities where we operate.</a:t>
            </a:r>
          </a:p>
          <a:p>
            <a:pPr>
              <a:buFont typeface="+mj-lt"/>
              <a:buAutoNum type="arabicPeriod"/>
            </a:pPr>
            <a:r>
              <a:rPr lang="en-US" b="1" dirty="0"/>
              <a:t>Environmental Sustainability</a:t>
            </a:r>
            <a:r>
              <a:rPr lang="en-US" dirty="0"/>
              <a:t>: We have reduced energy consumption and waste in all our </a:t>
            </a:r>
            <a:r>
              <a:rPr lang="cs-CZ" dirty="0"/>
              <a:t>office</a:t>
            </a:r>
            <a:r>
              <a:rPr lang="en-US" dirty="0"/>
              <a:t> and are committed to further reducing our environmental impact.</a:t>
            </a:r>
          </a:p>
          <a:p>
            <a:pPr>
              <a:buFont typeface="+mj-lt"/>
              <a:buAutoNum type="arabicPeriod"/>
            </a:pPr>
            <a:r>
              <a:rPr lang="en-US" b="1" dirty="0"/>
              <a:t>Community Engagement</a:t>
            </a:r>
            <a:r>
              <a:rPr lang="en-US" dirty="0"/>
              <a:t>: We actively participate in local charitable and volunteer activities and support projects and organizations that contribute to the development of our communities.</a:t>
            </a:r>
          </a:p>
        </p:txBody>
      </p:sp>
    </p:spTree>
    <p:extLst>
      <p:ext uri="{BB962C8B-B14F-4D97-AF65-F5344CB8AC3E}">
        <p14:creationId xmlns:p14="http://schemas.microsoft.com/office/powerpoint/2010/main" val="154712292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995BB9-B02F-3795-7FFA-CAA539C1267A}"/>
              </a:ext>
            </a:extLst>
          </p:cNvPr>
          <p:cNvSpPr>
            <a:spLocks noGrp="1"/>
          </p:cNvSpPr>
          <p:nvPr>
            <p:ph type="title"/>
          </p:nvPr>
        </p:nvSpPr>
        <p:spPr/>
        <p:txBody>
          <a:bodyPr/>
          <a:lstStyle/>
          <a:p>
            <a:r>
              <a:rPr lang="cs-CZ" dirty="0" err="1">
                <a:solidFill>
                  <a:srgbClr val="002060"/>
                </a:solidFill>
              </a:rPr>
              <a:t>Measurement</a:t>
            </a:r>
            <a:r>
              <a:rPr lang="cs-CZ" dirty="0">
                <a:solidFill>
                  <a:srgbClr val="002060"/>
                </a:solidFill>
              </a:rPr>
              <a:t> and Reporting</a:t>
            </a:r>
            <a:endParaRPr lang="en-US" sz="4400" dirty="0">
              <a:solidFill>
                <a:srgbClr val="002060"/>
              </a:solidFill>
            </a:endParaRPr>
          </a:p>
        </p:txBody>
      </p:sp>
      <p:sp>
        <p:nvSpPr>
          <p:cNvPr id="3" name="Zástupný obsah 2">
            <a:extLst>
              <a:ext uri="{FF2B5EF4-FFF2-40B4-BE49-F238E27FC236}">
                <a16:creationId xmlns:a16="http://schemas.microsoft.com/office/drawing/2014/main" id="{7B47DB61-C74D-3887-4773-814C2C67BC51}"/>
              </a:ext>
            </a:extLst>
          </p:cNvPr>
          <p:cNvSpPr>
            <a:spLocks noGrp="1"/>
          </p:cNvSpPr>
          <p:nvPr>
            <p:ph idx="1"/>
          </p:nvPr>
        </p:nvSpPr>
        <p:spPr/>
        <p:txBody>
          <a:bodyPr>
            <a:normAutofit/>
          </a:bodyPr>
          <a:lstStyle/>
          <a:p>
            <a:pPr>
              <a:buFont typeface="Arial" panose="020B0604020202020204" pitchFamily="34" charset="0"/>
              <a:buChar char="•"/>
            </a:pPr>
            <a:r>
              <a:rPr lang="en-US" dirty="0"/>
              <a:t>We regularly assess and monitor the performance of our CSR initiatives and transparently report on our successes and progress.</a:t>
            </a:r>
          </a:p>
          <a:p>
            <a:pPr>
              <a:buFont typeface="Arial" panose="020B0604020202020204" pitchFamily="34" charset="0"/>
              <a:buChar char="•"/>
            </a:pPr>
            <a:r>
              <a:rPr lang="en-US" dirty="0"/>
              <a:t>We welcome feedback from our employees, customers, and communities and actively seek to improve our practices and programs.</a:t>
            </a:r>
          </a:p>
        </p:txBody>
      </p:sp>
      <p:pic>
        <p:nvPicPr>
          <p:cNvPr id="4" name="Obrázek 3" descr="Obsah obrázku Grafika, logo, grafický design, snímek obrazovky&#10;&#10;Popis byl vytvořen automaticky">
            <a:extLst>
              <a:ext uri="{FF2B5EF4-FFF2-40B4-BE49-F238E27FC236}">
                <a16:creationId xmlns:a16="http://schemas.microsoft.com/office/drawing/2014/main" id="{7955F2A9-7CB2-57CA-5D8A-58E34062D1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17918" y="6311900"/>
            <a:ext cx="1851408" cy="385710"/>
          </a:xfrm>
          <a:prstGeom prst="rect">
            <a:avLst/>
          </a:prstGeom>
        </p:spPr>
      </p:pic>
    </p:spTree>
    <p:extLst>
      <p:ext uri="{BB962C8B-B14F-4D97-AF65-F5344CB8AC3E}">
        <p14:creationId xmlns:p14="http://schemas.microsoft.com/office/powerpoint/2010/main" val="418242599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995BB9-B02F-3795-7FFA-CAA539C1267A}"/>
              </a:ext>
            </a:extLst>
          </p:cNvPr>
          <p:cNvSpPr>
            <a:spLocks noGrp="1"/>
          </p:cNvSpPr>
          <p:nvPr>
            <p:ph type="title"/>
          </p:nvPr>
        </p:nvSpPr>
        <p:spPr/>
        <p:txBody>
          <a:bodyPr/>
          <a:lstStyle/>
          <a:p>
            <a:r>
              <a:rPr lang="cs-CZ" sz="4400" dirty="0" err="1">
                <a:solidFill>
                  <a:srgbClr val="002060"/>
                </a:solidFill>
              </a:rPr>
              <a:t>Conclusion</a:t>
            </a:r>
            <a:endParaRPr lang="en-US" sz="4400" dirty="0">
              <a:solidFill>
                <a:srgbClr val="002060"/>
              </a:solidFill>
            </a:endParaRPr>
          </a:p>
        </p:txBody>
      </p:sp>
      <p:sp>
        <p:nvSpPr>
          <p:cNvPr id="3" name="Zástupný obsah 2">
            <a:extLst>
              <a:ext uri="{FF2B5EF4-FFF2-40B4-BE49-F238E27FC236}">
                <a16:creationId xmlns:a16="http://schemas.microsoft.com/office/drawing/2014/main" id="{7B47DB61-C74D-3887-4773-814C2C67BC51}"/>
              </a:ext>
            </a:extLst>
          </p:cNvPr>
          <p:cNvSpPr>
            <a:spLocks noGrp="1"/>
          </p:cNvSpPr>
          <p:nvPr>
            <p:ph idx="1"/>
          </p:nvPr>
        </p:nvSpPr>
        <p:spPr/>
        <p:txBody>
          <a:bodyPr>
            <a:normAutofit/>
          </a:bodyPr>
          <a:lstStyle/>
          <a:p>
            <a:r>
              <a:rPr lang="en-US" dirty="0"/>
              <a:t>At </a:t>
            </a:r>
            <a:r>
              <a:rPr lang="cs-CZ" dirty="0"/>
              <a:t>MCTS s.r.o.</a:t>
            </a:r>
            <a:r>
              <a:rPr lang="en-US" dirty="0"/>
              <a:t>, we are firmly committed to the values of corporate social responsibility and sustainable development. We are proud to contribute to positive changes in our communities and the environment, and we will continue our efforts to achieve these goals.</a:t>
            </a:r>
          </a:p>
        </p:txBody>
      </p:sp>
      <p:pic>
        <p:nvPicPr>
          <p:cNvPr id="4" name="Obrázek 3" descr="Obsah obrázku Grafika, logo, grafický design, snímek obrazovky&#10;&#10;Popis byl vytvořen automaticky">
            <a:extLst>
              <a:ext uri="{FF2B5EF4-FFF2-40B4-BE49-F238E27FC236}">
                <a16:creationId xmlns:a16="http://schemas.microsoft.com/office/drawing/2014/main" id="{7955F2A9-7CB2-57CA-5D8A-58E34062D1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17918" y="6311900"/>
            <a:ext cx="1851408" cy="385710"/>
          </a:xfrm>
          <a:prstGeom prst="rect">
            <a:avLst/>
          </a:prstGeom>
        </p:spPr>
      </p:pic>
    </p:spTree>
    <p:extLst>
      <p:ext uri="{BB962C8B-B14F-4D97-AF65-F5344CB8AC3E}">
        <p14:creationId xmlns:p14="http://schemas.microsoft.com/office/powerpoint/2010/main" val="1988247991"/>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themeOverride>
</file>

<file path=docProps/app.xml><?xml version="1.0" encoding="utf-8"?>
<Properties xmlns="http://schemas.openxmlformats.org/officeDocument/2006/extended-properties" xmlns:vt="http://schemas.openxmlformats.org/officeDocument/2006/docPropsVTypes">
  <Template/>
  <TotalTime>152</TotalTime>
  <Words>315</Words>
  <Application>Microsoft Office PowerPoint</Application>
  <PresentationFormat>Širokoúhlá obrazovka</PresentationFormat>
  <Paragraphs>16</Paragraphs>
  <Slides>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vt:i4>
      </vt:variant>
    </vt:vector>
  </HeadingPairs>
  <TitlesOfParts>
    <vt:vector size="10" baseType="lpstr">
      <vt:lpstr>Aptos</vt:lpstr>
      <vt:lpstr>Aptos Display</vt:lpstr>
      <vt:lpstr>Arial</vt:lpstr>
      <vt:lpstr>Motiv Office</vt:lpstr>
      <vt:lpstr>Corporate Social Responsibility</vt:lpstr>
      <vt:lpstr>Our CSR Statement</vt:lpstr>
      <vt:lpstr>Core Values</vt:lpstr>
      <vt:lpstr>CSR Initiatives </vt:lpstr>
      <vt:lpstr>Measurement and Reporting</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Social Responsibility</dc:title>
  <dc:creator>Bernasek, David</dc:creator>
  <cp:lastModifiedBy>Bernasek, David</cp:lastModifiedBy>
  <cp:revision>4</cp:revision>
  <dcterms:created xsi:type="dcterms:W3CDTF">2024-04-02T07:18:29Z</dcterms:created>
  <dcterms:modified xsi:type="dcterms:W3CDTF">2024-04-08T11:32:39Z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a23c400-78e7-4d42-982d-273adef68ef9_Enabled">
    <vt:lpwstr>true</vt:lpwstr>
  </property>
  <property fmtid="{D5CDD505-2E9C-101B-9397-08002B2CF9AE}" pid="3" name="MSIP_Label_3a23c400-78e7-4d42-982d-273adef68ef9_SetDate">
    <vt:lpwstr>2024-04-02T07:31:14Z</vt:lpwstr>
  </property>
  <property fmtid="{D5CDD505-2E9C-101B-9397-08002B2CF9AE}" pid="4" name="MSIP_Label_3a23c400-78e7-4d42-982d-273adef68ef9_Method">
    <vt:lpwstr>Standard</vt:lpwstr>
  </property>
  <property fmtid="{D5CDD505-2E9C-101B-9397-08002B2CF9AE}" pid="5" name="MSIP_Label_3a23c400-78e7-4d42-982d-273adef68ef9_Name">
    <vt:lpwstr>3a23c400-78e7-4d42-982d-273adef68ef9</vt:lpwstr>
  </property>
  <property fmtid="{D5CDD505-2E9C-101B-9397-08002B2CF9AE}" pid="6" name="MSIP_Label_3a23c400-78e7-4d42-982d-273adef68ef9_SiteId">
    <vt:lpwstr>7fe14ab6-8f5d-4139-84bf-cd8aed0ee6b9</vt:lpwstr>
  </property>
  <property fmtid="{D5CDD505-2E9C-101B-9397-08002B2CF9AE}" pid="7" name="MSIP_Label_3a23c400-78e7-4d42-982d-273adef68ef9_ActionId">
    <vt:lpwstr>8f3c63d4-07e5-450a-b0f5-fe6bb6b5ae77</vt:lpwstr>
  </property>
  <property fmtid="{D5CDD505-2E9C-101B-9397-08002B2CF9AE}" pid="8" name="MSIP_Label_3a23c400-78e7-4d42-982d-273adef68ef9_ContentBits">
    <vt:lpwstr>0</vt:lpwstr>
  </property>
</Properties>
</file>