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5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947C27-EE10-B920-A8AD-F0E1B6978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FDA789E-5F7B-AF92-1F8A-28F28C1DB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A947F7-F118-7D14-8EB6-01443137E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87DD-A4A8-476A-9BFB-07FFCEBD8461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AA39DB-1749-73BD-1E8C-CEAF5E30C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DD1CF7-CD7F-A58F-5B76-70A792C52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44D1-381D-4408-BDB5-008FC8AA70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95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40B0C-F8D9-475E-A59D-43ACE6B3F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10D02B-AA84-6DCC-729B-667101665E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6DA7FD-CB61-FB02-A1F2-6BD3A337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87DD-A4A8-476A-9BFB-07FFCEBD8461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27057C-7421-315D-4BDB-5D54CF16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5508BB-2599-77C5-4B07-16E3E75FA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44D1-381D-4408-BDB5-008FC8AA70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40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9B1B517-71B1-E7F8-F2EB-108D0E2E85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91205C-0EE3-E750-C0EE-E8BB967B6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6A49CF-4685-21B2-B871-24CCC6D73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87DD-A4A8-476A-9BFB-07FFCEBD8461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96B2E7-2144-8B57-0722-F681CB7E8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58D879-DD72-7EAA-08C7-D481E51FC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44D1-381D-4408-BDB5-008FC8AA70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1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C0841B-FDB7-A945-F4E0-FF3655B0E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AC8EB3-52FB-A9EB-A467-4D8BCDC7C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2D3EA3-E36E-38B3-3C19-AB14F2CA2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87DD-A4A8-476A-9BFB-07FFCEBD8461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2CF3DD-0386-3C93-065E-FDA5EC084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D56E3C-021A-59F1-43D4-E2C83363A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44D1-381D-4408-BDB5-008FC8AA70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38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340D9B-7C8D-D2F5-9F23-A82AA40E8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925AA9-A61A-5099-2F52-28B5B76FF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D7AF7B-32CC-9AD9-FB31-153498F55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87DD-A4A8-476A-9BFB-07FFCEBD8461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AAEF47-5032-78BB-C83B-961D96F9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445AE6-F640-EE4F-C152-BEA043470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44D1-381D-4408-BDB5-008FC8AA70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29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BDCAF-917E-F0D8-9C84-4E9989110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552449-67D6-7BAD-FE3F-0378506C51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018401-4C6F-37F2-D20F-72BA58A75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DB93B0-D28C-A28E-BC1D-B7985CCE4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87DD-A4A8-476A-9BFB-07FFCEBD8461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47831B-898D-F08F-0AD6-8D3445CF3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3CA53A-D405-B79A-181E-9634FC766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44D1-381D-4408-BDB5-008FC8AA70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6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9CCB9-A1A4-D94C-41FC-D893A1E6D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F334E4-5A87-4600-0D5D-68D28F80A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200E7F-04FC-A0EB-7825-E776DF7E6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4BAC27E-D318-D8C0-E0CD-EB3AB4159B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0DF9D7A-765D-C314-C25D-425D95BF1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AC78B18-7FDF-88C6-2011-895555E9E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87DD-A4A8-476A-9BFB-07FFCEBD8461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9486290-7F72-07E4-CEE5-327358295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4BFA93B-4342-AC6D-119B-A407BD5A3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44D1-381D-4408-BDB5-008FC8AA70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2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2485AA-57A3-E1F3-9E95-0EBCC956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0FD1616-073B-5A26-3AC5-FF90ADEB1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87DD-A4A8-476A-9BFB-07FFCEBD8461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CB3266-02EF-0A44-3865-2901D8AAC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599B1-DEAE-FA1D-4F7C-16D6A37C0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44D1-381D-4408-BDB5-008FC8AA70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6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112F8C-93F5-D896-ECE2-535BCE5EA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87DD-A4A8-476A-9BFB-07FFCEBD8461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66D419A-B9DC-933C-7FAF-A3E725437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36B64D4-3943-1E58-63BF-529918D62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44D1-381D-4408-BDB5-008FC8AA70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25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0B4AF-953E-CEF7-6ADE-A0347D024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9E11C2-C7C4-54C7-5972-6E3889072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0293B21-DD1B-3033-E360-3F1BCA80C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C3897E-3A01-7058-FE0C-A71F237EC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87DD-A4A8-476A-9BFB-07FFCEBD8461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F4C23E-B645-A81D-5D15-02CE8301C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321726-E3C7-90A2-C152-C2EAA5BC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44D1-381D-4408-BDB5-008FC8AA70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49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F10A7-75B6-060C-B081-42052763F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BE87113-D8C5-F3FC-6664-044AB2F676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CC601F7-CD24-E5C0-F9AC-92398C31A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098461-9C5B-C96A-A26C-1DB290AE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87DD-A4A8-476A-9BFB-07FFCEBD8461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BF016D-DE99-B2F1-9621-B29F77442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41809A-60AF-F67C-0F66-B5156D0A8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44D1-381D-4408-BDB5-008FC8AA70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11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8A2B546-6FEC-B76B-66DE-DECD6B192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C9C019-A2BF-8E6F-7B80-D46C13309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8C705A-8776-341A-EB85-787AA93316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7887DD-A4A8-476A-9BFB-07FFCEBD8461}" type="datetimeFigureOut">
              <a:rPr lang="cs-CZ" smtClean="0"/>
              <a:t>17.06.2024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B33209-CC42-9EBF-4799-EBBC8F93D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6CB1AE-0139-2AF0-806C-C9119A12D8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4544D1-381D-4408-BDB5-008FC8AA70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55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2CB0C-5CDC-45FC-D9AE-1C4A80D2D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8000" b="1" dirty="0">
                <a:solidFill>
                  <a:schemeClr val="bg1"/>
                </a:solidFill>
              </a:rPr>
              <a:t>Company Level Environmental Goals</a:t>
            </a:r>
          </a:p>
        </p:txBody>
      </p:sp>
      <p:pic>
        <p:nvPicPr>
          <p:cNvPr id="4" name="Obrázek 3" descr="Obsah obrázku Grafika, logo, grafický design, snímek obrazovky&#10;&#10;Popis byl vytvořen automaticky">
            <a:extLst>
              <a:ext uri="{FF2B5EF4-FFF2-40B4-BE49-F238E27FC236}">
                <a16:creationId xmlns:a16="http://schemas.microsoft.com/office/drawing/2014/main" id="{56C0358D-3E36-F054-CA53-BD2B8658BE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78" y="415954"/>
            <a:ext cx="3048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63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95BB9-B02F-3795-7FFA-CAA539C12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002060"/>
                </a:solidFill>
              </a:rPr>
              <a:t>Sustainability Goals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47DB61-C74D-3887-4773-814C2C67B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Use renewable sources (solar panels) by the end of 2024</a:t>
            </a:r>
          </a:p>
          <a:p>
            <a:pPr marL="0" indent="0">
              <a:buNone/>
            </a:pPr>
            <a:r>
              <a:rPr lang="en-US" dirty="0"/>
              <a:t> 	Expected reduction in emissions:</a:t>
            </a:r>
          </a:p>
          <a:p>
            <a:pPr marL="0" indent="0">
              <a:buNone/>
            </a:pPr>
            <a:r>
              <a:rPr lang="en-US" dirty="0"/>
              <a:t>	Approx. 25 tons of CO2 / year = 1.3 MWh / monthly</a:t>
            </a:r>
          </a:p>
          <a:p>
            <a:pPr marL="0" indent="0">
              <a:buNone/>
            </a:pPr>
            <a:endParaRPr lang="cs-CZ" dirty="0"/>
          </a:p>
          <a:p>
            <a:r>
              <a:rPr lang="en-US" dirty="0"/>
              <a:t>The new company car should be hybrid or electric by the end of 2024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sz="2800" dirty="0"/>
              <a:t>Expected reduction in emissions:  </a:t>
            </a:r>
          </a:p>
          <a:p>
            <a:pPr marL="457200" lvl="1" indent="0">
              <a:buNone/>
            </a:pPr>
            <a:r>
              <a:rPr lang="en-US" sz="2800" dirty="0"/>
              <a:t>	Approx. 1.4 tons of CO2/yea</a:t>
            </a:r>
            <a:r>
              <a:rPr lang="cs-CZ" sz="2800" dirty="0"/>
              <a:t>r</a:t>
            </a:r>
          </a:p>
          <a:p>
            <a:endParaRPr lang="cs-CZ" sz="3200" dirty="0"/>
          </a:p>
          <a:p>
            <a:r>
              <a:rPr lang="cs-CZ" dirty="0" err="1"/>
              <a:t>Expected</a:t>
            </a:r>
            <a:r>
              <a:rPr lang="cs-CZ" dirty="0"/>
              <a:t> </a:t>
            </a:r>
            <a:r>
              <a:rPr lang="cs-CZ" dirty="0" err="1"/>
              <a:t>savings</a:t>
            </a:r>
            <a:r>
              <a:rPr lang="cs-CZ" dirty="0"/>
              <a:t> 71%</a:t>
            </a:r>
          </a:p>
        </p:txBody>
      </p:sp>
      <p:pic>
        <p:nvPicPr>
          <p:cNvPr id="4" name="Obrázek 3" descr="Obsah obrázku Grafika, logo, grafický design, snímek obrazovky&#10;&#10;Popis byl vytvořen automaticky">
            <a:extLst>
              <a:ext uri="{FF2B5EF4-FFF2-40B4-BE49-F238E27FC236}">
                <a16:creationId xmlns:a16="http://schemas.microsoft.com/office/drawing/2014/main" id="{04DCE6CC-0446-B1D6-6704-2024F1D3C6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918" y="6311900"/>
            <a:ext cx="1851408" cy="38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280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73</Words>
  <Application>Microsoft Office PowerPoint</Application>
  <PresentationFormat>Širokoúhlá obrazovka</PresentationFormat>
  <Paragraphs>11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Motiv Office</vt:lpstr>
      <vt:lpstr>Company Level Environmental Goals</vt:lpstr>
      <vt:lpstr>Sustainability Goals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Social Responsibility</dc:title>
  <dc:creator>Bernasek, David</dc:creator>
  <cp:lastModifiedBy>Bernasek, David</cp:lastModifiedBy>
  <cp:revision>9</cp:revision>
  <dcterms:created xsi:type="dcterms:W3CDTF">2024-04-02T07:18:29Z</dcterms:created>
  <dcterms:modified xsi:type="dcterms:W3CDTF">2024-06-17T15:25:21Z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3c400-78e7-4d42-982d-273adef68ef9_Enabled">
    <vt:lpwstr>true</vt:lpwstr>
  </property>
  <property fmtid="{D5CDD505-2E9C-101B-9397-08002B2CF9AE}" pid="3" name="MSIP_Label_3a23c400-78e7-4d42-982d-273adef68ef9_SetDate">
    <vt:lpwstr>2024-04-02T07:31:14Z</vt:lpwstr>
  </property>
  <property fmtid="{D5CDD505-2E9C-101B-9397-08002B2CF9AE}" pid="4" name="MSIP_Label_3a23c400-78e7-4d42-982d-273adef68ef9_Method">
    <vt:lpwstr>Standard</vt:lpwstr>
  </property>
  <property fmtid="{D5CDD505-2E9C-101B-9397-08002B2CF9AE}" pid="5" name="MSIP_Label_3a23c400-78e7-4d42-982d-273adef68ef9_Name">
    <vt:lpwstr>3a23c400-78e7-4d42-982d-273adef68ef9</vt:lpwstr>
  </property>
  <property fmtid="{D5CDD505-2E9C-101B-9397-08002B2CF9AE}" pid="6" name="MSIP_Label_3a23c400-78e7-4d42-982d-273adef68ef9_SiteId">
    <vt:lpwstr>7fe14ab6-8f5d-4139-84bf-cd8aed0ee6b9</vt:lpwstr>
  </property>
  <property fmtid="{D5CDD505-2E9C-101B-9397-08002B2CF9AE}" pid="7" name="MSIP_Label_3a23c400-78e7-4d42-982d-273adef68ef9_ActionId">
    <vt:lpwstr>8f3c63d4-07e5-450a-b0f5-fe6bb6b5ae77</vt:lpwstr>
  </property>
  <property fmtid="{D5CDD505-2E9C-101B-9397-08002B2CF9AE}" pid="8" name="MSIP_Label_3a23c400-78e7-4d42-982d-273adef68ef9_ContentBits">
    <vt:lpwstr>0</vt:lpwstr>
  </property>
</Properties>
</file>